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2019/10/17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221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268413" y="954088"/>
            <a:ext cx="7335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日本糖尿病教育・看護学会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36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79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研究代表者，共同研究者Ａ</a:t>
            </a:r>
            <a:r>
              <a:rPr lang="ja-JP" altLang="ja-JP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共同研究者Ｂ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状態はありません。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84" y="764704"/>
            <a:ext cx="1027758" cy="10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47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user</cp:lastModifiedBy>
  <cp:revision>6</cp:revision>
  <dcterms:created xsi:type="dcterms:W3CDTF">2019-07-08T01:47:16Z</dcterms:created>
  <dcterms:modified xsi:type="dcterms:W3CDTF">2019-10-17T05:15:54Z</dcterms:modified>
</cp:coreProperties>
</file>